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56" r:id="rId3"/>
    <p:sldId id="258" r:id="rId4"/>
    <p:sldId id="286" r:id="rId5"/>
    <p:sldId id="295" r:id="rId6"/>
    <p:sldId id="288" r:id="rId7"/>
    <p:sldId id="289" r:id="rId8"/>
    <p:sldId id="290" r:id="rId9"/>
    <p:sldId id="284" r:id="rId10"/>
    <p:sldId id="259" r:id="rId11"/>
    <p:sldId id="260" r:id="rId12"/>
    <p:sldId id="266" r:id="rId13"/>
    <p:sldId id="267" r:id="rId14"/>
    <p:sldId id="268" r:id="rId15"/>
    <p:sldId id="269" r:id="rId16"/>
    <p:sldId id="278" r:id="rId17"/>
    <p:sldId id="29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61" r:id="rId26"/>
    <p:sldId id="263" r:id="rId27"/>
    <p:sldId id="292" r:id="rId28"/>
    <p:sldId id="293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41" autoAdjust="0"/>
    <p:restoredTop sz="94660"/>
  </p:normalViewPr>
  <p:slideViewPr>
    <p:cSldViewPr>
      <p:cViewPr varScale="1">
        <p:scale>
          <a:sx n="103" d="100"/>
          <a:sy n="103" d="100"/>
        </p:scale>
        <p:origin x="-1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95C5926-62B3-4B6B-8EEB-01BDB1BB808C}" type="datetimeFigureOut">
              <a:rPr lang="en-US" smtClean="0"/>
              <a:pPr/>
              <a:t>16-Mar-12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F5CD857-7723-4882-97C3-7B35DE804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fnTmCw4bqr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arifulabed@hotmail.com" TargetMode="External"/><Relationship Id="rId2" Type="http://schemas.openxmlformats.org/officeDocument/2006/relationships/hyperlink" Target="mailto:arifulabed@yahoo.co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838200"/>
            <a:ext cx="5181600" cy="1143000"/>
          </a:xfr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mevB‡K</a:t>
            </a:r>
            <a:r>
              <a:rPr lang="en-US" sz="5400" b="1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dz‡jj</a:t>
            </a:r>
            <a:r>
              <a:rPr lang="en-US" sz="5400" b="1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ï‡f”Qv</a:t>
            </a:r>
            <a:endParaRPr lang="en-US" sz="5400" b="1" dirty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62200"/>
            <a:ext cx="3932238" cy="294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27432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546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47584079"/>
              </p:ext>
            </p:extLst>
          </p:nvPr>
        </p:nvGraphicFramePr>
        <p:xfrm>
          <a:off x="4800600" y="2057400"/>
          <a:ext cx="3352800" cy="2828925"/>
        </p:xfrm>
        <a:graphic>
          <a:graphicData uri="http://schemas.openxmlformats.org/presentationml/2006/ole">
            <p:oleObj spid="_x0000_s1109" name="Packager Shell Object" showAsIcon="1" r:id="rId3" imgW="914400" imgH="771480" progId="Package">
              <p:embed/>
            </p:oleObj>
          </a:graphicData>
        </a:graphic>
      </p:graphicFrame>
      <p:graphicFrame>
        <p:nvGraphicFramePr>
          <p:cNvPr id="3" name="Object 2">
            <a:hlinkClick r:id="" action="ppaction://ole?verb=0" highlightClick="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8388993"/>
              </p:ext>
            </p:extLst>
          </p:nvPr>
        </p:nvGraphicFramePr>
        <p:xfrm>
          <a:off x="2362200" y="2971800"/>
          <a:ext cx="914400" cy="771525"/>
        </p:xfrm>
        <a:graphic>
          <a:graphicData uri="http://schemas.openxmlformats.org/presentationml/2006/ole">
            <p:oleObj spid="_x0000_s1110" name="Packager Shell Object" showAsIcon="1" r:id="rId4" imgW="914400" imgH="771480" progId="Package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76600" y="99060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wKQz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wfwWI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5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http://www.youtube.com/watch?v=fnTmCw4bqrs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Oval Callout 2">
            <a:hlinkClick r:id="rId2" highlightClick="1"/>
          </p:cNvPr>
          <p:cNvSpPr/>
          <p:nvPr/>
        </p:nvSpPr>
        <p:spPr>
          <a:xfrm>
            <a:off x="3609109" y="914400"/>
            <a:ext cx="3733800" cy="1752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Shudhoshobdo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62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522" y="228600"/>
            <a:ext cx="1792287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4797" y="2586702"/>
            <a:ext cx="1828012" cy="16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67012"/>
            <a:ext cx="1839989" cy="142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67012"/>
            <a:ext cx="2069102" cy="147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1884" y="2586701"/>
            <a:ext cx="2297716" cy="152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81000"/>
            <a:ext cx="1447800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eD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evbvb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Kxfv‡e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n‡e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?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547161"/>
            <a:ext cx="1447800" cy="132343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isometricLeftDown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80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eŠ</a:t>
            </a:r>
            <a:endParaRPr lang="en-US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350750"/>
            <a:ext cx="175260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kvïwo</a:t>
            </a:r>
            <a:endParaRPr lang="en-US" sz="5400" dirty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5873" y="4648200"/>
            <a:ext cx="1752600" cy="110799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k¦ïi</a:t>
            </a:r>
            <a:endParaRPr lang="en-US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25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838200"/>
            <a:ext cx="4343400" cy="1143000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f‚‡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Mvj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05000" y="2249328"/>
            <a:ext cx="2121592" cy="21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00800" y="2563280"/>
            <a:ext cx="2316681" cy="198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0" y="4191000"/>
            <a:ext cx="1447800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/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6000" dirty="0" smtClean="0">
                <a:solidFill>
                  <a:srgbClr val="00B050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6000" dirty="0" err="1" smtClean="0">
                <a:solidFill>
                  <a:srgbClr val="00B050"/>
                </a:solidFill>
                <a:latin typeface="SutonnyMJ" pitchFamily="2" charset="0"/>
                <a:cs typeface="SutonnyMJ" pitchFamily="2" charset="0"/>
              </a:rPr>
              <a:t>Mvj</a:t>
            </a:r>
            <a:endParaRPr lang="en-US" dirty="0">
              <a:solidFill>
                <a:srgbClr val="00B05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2909868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f‚</a:t>
            </a:r>
            <a:endParaRPr lang="en-US" sz="6600" dirty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0" name="Equal 9"/>
          <p:cNvSpPr/>
          <p:nvPr/>
        </p:nvSpPr>
        <p:spPr>
          <a:xfrm>
            <a:off x="1223818" y="3325366"/>
            <a:ext cx="533400" cy="4572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909868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2"/>
                </a:solidFill>
                <a:latin typeface="SutonnyMJ" pitchFamily="2" charset="0"/>
                <a:cs typeface="SutonnyMJ" pitchFamily="2" charset="0"/>
              </a:rPr>
              <a:t>c„w_ex</a:t>
            </a:r>
            <a:endParaRPr lang="en-US" b="1" dirty="0">
              <a:solidFill>
                <a:schemeClr val="accent2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49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21209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21488" y="3962400"/>
            <a:ext cx="2322512" cy="56673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4800" b="1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fŠ‡MvwjK</a:t>
            </a:r>
            <a:endParaRPr lang="en-US" sz="4800" b="1" dirty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2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9" b="1699"/>
          <a:stretch>
            <a:fillRect/>
          </a:stretch>
        </p:blipFill>
        <p:spPr bwMode="auto">
          <a:xfrm>
            <a:off x="0" y="533400"/>
            <a:ext cx="3505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251364" y="3733800"/>
            <a:ext cx="1752600" cy="186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Xs</a:t>
            </a:r>
            <a:endParaRPr lang="en-US" dirty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3964" y="3430587"/>
            <a:ext cx="26336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98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15522"/>
            <a:ext cx="2312140" cy="1860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1828799" cy="2012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799" y="752467"/>
            <a:ext cx="2080473" cy="1874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828800" y="3276600"/>
            <a:ext cx="182880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nVvr</a:t>
            </a:r>
            <a:endParaRPr lang="en-US" b="1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6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0892" y="1143000"/>
            <a:ext cx="1881908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chemeClr val="accent2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RMr</a:t>
            </a:r>
            <a:endParaRPr lang="en-US" sz="8000" b="1" dirty="0">
              <a:solidFill>
                <a:schemeClr val="accent2">
                  <a:lumMod val="50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1066800"/>
            <a:ext cx="1752600" cy="1446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latin typeface="SutonnyMJ" pitchFamily="2" charset="0"/>
                <a:cs typeface="SutonnyMJ" pitchFamily="2" charset="0"/>
              </a:rPr>
              <a:t>kir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3886200"/>
            <a:ext cx="2514600" cy="11079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f</a:t>
            </a:r>
            <a:r>
              <a:rPr lang="en-US" sz="6600" dirty="0" err="1" smtClean="0">
                <a:solidFill>
                  <a:srgbClr val="002060"/>
                </a:solidFill>
                <a:latin typeface="SutonnyMJ" pitchFamily="2" charset="0"/>
                <a:cs typeface="SutonnyMJ" pitchFamily="2" charset="0"/>
              </a:rPr>
              <a:t>wel¨r</a:t>
            </a:r>
            <a:endParaRPr lang="en-US" sz="6600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63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0"/>
            <a:ext cx="2734469" cy="214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1531" y="3048000"/>
            <a:ext cx="28575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1143000"/>
            <a:ext cx="190500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chemeClr val="accent1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AÄwj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03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0093" y="619998"/>
            <a:ext cx="3206750" cy="181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1805"/>
            <a:ext cx="1993900" cy="261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298" y="2661805"/>
            <a:ext cx="3048000" cy="2698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438400"/>
            <a:ext cx="2590800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chemeClr val="accent3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MxZvÄwj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16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28800" y="762000"/>
            <a:ext cx="3378200" cy="2533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00400"/>
            <a:ext cx="5638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809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81400" y="3505200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365375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72044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1600200"/>
            <a:ext cx="281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kÖ×vÄwj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3772044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cy®úvÄvwj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086600" y="449263"/>
            <a:ext cx="2057400" cy="1844675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22100" dirty="0">
                <a:solidFill>
                  <a:schemeClr val="accent6">
                    <a:lumMod val="75000"/>
                  </a:schemeClr>
                </a:solidFill>
                <a:latin typeface="SutonnyMJ" pitchFamily="2" charset="0"/>
                <a:cs typeface="SutonnyMJ" pitchFamily="2" charset="0"/>
              </a:rPr>
              <a:t>b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1" y="381000"/>
            <a:ext cx="1981200" cy="1884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3060"/>
            <a:ext cx="1905000" cy="187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4701" y="4419600"/>
            <a:ext cx="2590800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B050"/>
                </a:solidFill>
                <a:latin typeface="SutonnyMJ" pitchFamily="2" charset="0"/>
                <a:cs typeface="SutonnyMJ" pitchFamily="2" charset="0"/>
              </a:rPr>
              <a:t>ga¨vý</a:t>
            </a:r>
            <a:endParaRPr lang="en-US" dirty="0">
              <a:solidFill>
                <a:srgbClr val="00B05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1" y="2691080"/>
            <a:ext cx="2971800" cy="144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c~e©vnè</a:t>
            </a:r>
            <a:endParaRPr lang="en-US" dirty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7127" y="1828800"/>
            <a:ext cx="354171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56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81400"/>
            <a:ext cx="2005013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7237" y="2780398"/>
            <a:ext cx="2036763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20605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8270" y="838200"/>
            <a:ext cx="21336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441" y="4020843"/>
            <a:ext cx="3402013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49909"/>
            <a:ext cx="354171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4806" y="-363405"/>
            <a:ext cx="42005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59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599" y="1484745"/>
            <a:ext cx="2170113" cy="210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2139950" cy="2139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99909"/>
            <a:ext cx="2065907" cy="1952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4343400"/>
            <a:ext cx="29718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ü`q</a:t>
            </a:r>
            <a:r>
              <a:rPr lang="en-US" sz="3600" b="1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(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SutonnyMJ" pitchFamily="2" charset="0"/>
              </a:rPr>
              <a:t>HRIDOY)</a:t>
            </a:r>
            <a:endParaRPr lang="en-US" b="1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0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2103437" cy="2176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04421"/>
            <a:ext cx="2136299" cy="2174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733800"/>
            <a:ext cx="2103437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1962" y="3581400"/>
            <a:ext cx="1499438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Dt</a:t>
            </a:r>
            <a:endParaRPr lang="en-US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55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0.13092 C -0.04167 0.13925 -0.0415 0.14989 -0.04566 0.15799 C -0.04844 0.17048 -0.06007 0.18436 -0.06684 0.19292 C -0.07848 0.20772 -0.08733 0.22368 -0.10313 0.23201 C -0.13247 0.24751 -0.16129 0.26255 -0.19306 0.26694 C -0.23594 0.28198 -0.28473 0.27064 -0.32639 0.26972 C -0.34028 0.26856 -0.354 0.26694 -0.36789 0.26555 C -0.38907 0.26023 -0.41111 0.25769 -0.43247 0.25352 C -0.43733 0.2526 -0.44358 0.25237 -0.44861 0.25075 C -0.48629 0.23779 -0.52414 0.22322 -0.55973 0.2024 C -0.58091 0.19014 -0.59914 0.17302 -0.61823 0.1566 C -0.62118 0.15059 -0.62535 0.14966 -0.62934 0.14434 C -0.63507 0.13671 -0.6408 0.12931 -0.64653 0.12167 C -0.64896 0.11219 -0.64566 0.12306 -0.6507 0.11358 C -0.65434 0.10664 -0.65782 0.099 -0.66181 0.09206 C -0.66927 0.07934 -0.67483 0.05551 -0.67691 0.03955 C -0.67639 0.01642 -0.6783 -0.0354 -0.67292 -0.06824 C -0.67188 -0.08097 -0.67101 -0.09207 -0.66684 -0.10317 C -0.66511 -0.11381 -0.66146 -0.12607 -0.65573 -0.13417 C -0.65104 -0.14828 -0.64045 -0.17095 -0.62848 -0.17442 C -0.6165 -0.19038 -0.5915 -0.20495 -0.57483 -0.20958 C -0.5625 -0.21744 -0.55018 -0.21791 -0.53646 -0.21883 C -0.52986 -0.22207 -0.52223 -0.22207 -0.51528 -0.223 C -0.50625 -0.226 -0.49723 -0.22716 -0.48802 -0.22832 C -0.48056 -0.23156 -0.4724 -0.23317 -0.46476 -0.23503 C -0.4592 -0.23757 -0.45452 -0.23919 -0.44861 -0.24058 C -0.4408 -0.24567 -0.43195 -0.24428 -0.42344 -0.2459 C -0.41476 -0.24983 -0.404 -0.24914 -0.39514 -0.25122 C -0.38386 -0.25376 -0.37327 -0.25608 -0.36181 -0.25793 C -0.35243 -0.25931 -0.35226 -0.25931 -0.34254 -0.2607 C -0.33924 -0.26116 -0.33247 -0.26209 -0.33247 -0.26209 C -0.3125 -0.26995 -0.2915 -0.27111 -0.27084 -0.27412 C -0.22292 -0.28083 -0.17466 -0.28036 -0.12639 -0.28221 C -0.10955 -0.28476 -0.09289 -0.28939 -0.07587 -0.2917 C -0.04532 -0.30026 -0.01372 -0.30211 0.01701 -0.30905 C 0.0368 -0.30812 0.05677 -0.30835 0.07656 -0.3065 C 0.09722 -0.30442 0.12205 -0.27921 0.13524 -0.25931 C 0.14514 -0.24428 0.15573 -0.22531 0.16146 -0.2068 C 0.16423 -0.19778 0.16684 -0.18876 0.16961 -0.17997 C 0.17118 -0.17488 0.17465 -0.16517 0.17465 -0.16517 C 0.17725 -0.14828 0.18142 -0.13232 0.18368 -0.1152 C 0.18333 -0.09693 0.18402 -0.07842 0.18264 -0.06015 C 0.18229 -0.05575 0.17968 -0.05228 0.17864 -0.04812 C 0.17482 -0.03354 0.17291 -0.01828 0.16649 -0.00486 C 0.1651 -0.00185 0.16284 0.00023 0.16146 0.00324 C 0.14774 0.03308 0.13281 0.0613 0.11701 0.08929 C 0.10573 0.10918 0.09305 0.13116 0.0776 0.14573 C 0.07378 0.16123 0.05642 0.1647 0.04635 0.16863 C 0.01771 0.17996 -0.01077 0.19107 -0.04045 0.19569 C -0.06979 0.20657 -0.10104 0.21258 -0.13143 0.21582 C -0.14323 0.22137 -0.15556 0.2223 -0.16789 0.22392 C -0.20295 0.22345 -0.23785 0.22368 -0.27292 0.22253 C -0.28629 0.22206 -0.3007 0.21605 -0.31424 0.21443 C -0.32466 0.21004 -0.3349 0.20911 -0.34566 0.20633 C -0.37657 0.18991 -0.4099 0.18066 -0.4415 0.16724 C -0.45209 0.16262 -0.45313 0.1647 -0.46268 0.15915 C -0.48993 0.14272 -0.51667 0.12237 -0.53854 0.09461 C -0.55938 0.06824 -0.57587 0.02776 -0.59098 -0.00486 C -0.59757 -0.0192 -0.60157 -0.03424 -0.60712 -0.04927 C -0.60868 -0.05367 -0.61129 -0.06292 -0.61129 -0.06292 C -0.61337 -0.07726 -0.61545 -0.09161 -0.61736 -0.10595 C -0.61823 -0.11289 -0.61927 -0.12607 -0.61927 -0.12607 C -0.61893 -0.15429 -0.62414 -0.22207 -0.61129 -0.25793 C -0.6099 -0.26857 -0.60504 -0.27805 -0.60122 -0.28753 C -0.59514 -0.30257 -0.58889 -0.31807 -0.579 -0.3294 C -0.57292 -0.33634 -0.56476 -0.33889 -0.55764 -0.34282 C -0.55174 -0.34606 -0.54584 -0.35115 -0.53959 -0.35346 C -0.52778 -0.35786 -0.51754 -0.35924 -0.50521 -0.36017 C -0.41493 -0.37775 -0.32466 -0.37613 -0.2375 -0.35092 C -0.23299 -0.34675 -0.22535 -0.33611 -0.22535 -0.33611 C -0.2224 -0.32547 -0.21945 -0.31252 -0.21424 -0.30373 C -0.21042 -0.28777 -0.204 -0.26625 -0.19809 -0.25122 C -0.19618 -0.23688 -0.19393 -0.22022 -0.18907 -0.2068 C -0.1842 -0.14365 -0.18542 -0.16424 -0.18907 -0.03447 C -0.18924 -0.02799 -0.19219 -0.02221 -0.19306 -0.01573 C -0.19688 0.01388 -0.20608 0.04025 -0.21424 0.06777 C -0.21771 0.07957 -0.22205 0.09414 -0.23247 0.09877 C -0.23646 0.10062 -0.24098 0.10132 -0.24462 0.10409 C -0.24688 0.10594 -0.24914 0.10825 -0.25157 0.10941 C -0.26198 0.11473 -0.27414 0.11358 -0.2849 0.11612 C -0.2941 0.11589 -0.34098 0.11797 -0.3658 0.11358 C -0.38889 0.10941 -0.41181 0.09785 -0.43455 0.09067 C -0.43993 0.08697 -0.44462 0.08512 -0.4507 0.08397 C -0.46372 0.07795 -0.47657 0.07171 -0.49011 0.06916 C -0.49723 0.0643 -0.50556 0.06292 -0.5132 0.05968 C -0.52344 0.05528 -0.53334 0.05042 -0.54358 0.04626 C -0.54844 0.04418 -0.55295 0.04071 -0.55764 0.03816 C -0.56042 0.03678 -0.5658 0.034 -0.5658 0.034 C -0.57309 0.0259 -0.58091 0.02151 -0.58907 0.01526 C -0.59896 0.0074 -0.60764 -0.00324 -0.61823 -0.00902 C -0.62813 -0.0199 -0.63177 -0.02869 -0.63854 -0.04257 C -0.64011 -0.05274 -0.64254 -0.06269 -0.64566 -0.07218 C -0.64757 -0.09577 -0.65122 -0.12283 -0.6415 -0.14365 C -0.64011 -0.15383 -0.63716 -0.15869 -0.63351 -0.16771 C -0.62743 -0.18275 -0.6224 -0.1994 -0.61528 -0.21351 C -0.60834 -0.22739 -0.59966 -0.23826 -0.59098 -0.24983 C -0.5783 -0.26672 -0.56545 -0.28314 -0.5507 -0.29702 C -0.54254 -0.30465 -0.53542 -0.3146 -0.52639 -0.31992 C -0.49844 -0.33634 -0.46979 -0.35069 -0.44045 -0.36156 C -0.42848 -0.36595 -0.41372 -0.36665 -0.40122 -0.36827 C -0.3665 -0.36688 -0.33177 -0.36618 -0.29705 -0.36433 C -0.28351 -0.36364 -0.27587 -0.3604 -0.26268 -0.35763 C -0.23351 -0.35161 -0.20348 -0.34768 -0.17483 -0.33866 C -0.14462 -0.32917 -0.1165 -0.31691 -0.08698 -0.30512 C -0.04948 -0.29031 -0.01771 -0.27481 0.01597 -0.24844 C 0.02378 -0.2422 0.04878 -0.22068 0.05243 -0.2149 C 0.07534 -0.17974 0.09409 -0.13556 0.10486 -0.09114 C 0.11146 -0.06362 0.11371 -0.03424 0.11909 -0.00625 C 0.12066 0.01711 0.12309 0.04025 0.12517 0.06361 C 0.12413 0.08836 0.12378 0.11311 0.12205 0.13763 C 0.12118 0.1492 0.11597 0.15961 0.11198 0.17002 C 0.09878 0.20495 0.07743 0.24982 0.0493 0.26694 C 0.04271 0.27087 0.03611 0.27272 0.02916 0.27504 C -0.09341 0.27434 -0.13611 0.27643 -0.22535 0.26833 C -0.25261 0.26301 -0.27986 0.25815 -0.30712 0.25352 C -0.32657 0.24566 -0.34775 0.24497 -0.36789 0.23988 C -0.38177 0.23687 -0.39427 0.22854 -0.40816 0.2253 C -0.42257 0.21536 -0.404 0.22739 -0.42431 0.21836 C -0.44271 0.21027 -0.4724 0.19246 -0.48698 0.17534 C -0.49132 0.17025 -0.49479 0.16285 -0.49809 0.1566 C -0.50278 0.14804 -0.50868 0.14041 -0.51233 0.13092 C -0.51545 0.12283 -0.51841 0.11311 -0.5224 0.10548 C -0.52379 0.09507 -0.52691 0.08836 -0.52934 0.07841 C -0.53143 0.06962 -0.52934 0.07541 -0.53143 0.06361 C -0.5349 0.04395 -0.53368 0.07009 -0.5375 0.03539 C -0.53785 0.03215 -0.5382 0.02914 -0.53854 0.0259 C -0.53924 0.0192 -0.54045 0.00578 -0.54045 0.00578 C -0.53976 -0.01828 -0.54184 -0.05205 -0.53455 -0.07773 C -0.52448 -0.11312 -0.49566 -0.16308 -0.47379 -0.18668 C -0.45365 -0.20819 -0.42604 -0.22392 -0.40313 -0.23919 C -0.37917 -0.25492 -0.35504 -0.26926 -0.33039 -0.2836 C -0.30625 -0.29748 -0.27986 -0.3035 -0.25469 -0.31321 C -0.21806 -0.32732 -0.18299 -0.3419 -0.14462 -0.34537 C -0.12414 -0.34999 -0.10469 -0.35115 -0.08403 -0.35207 C -0.06407 -0.35161 -0.04427 -0.35207 -0.02431 -0.35092 C -0.01129 -0.35022 0.01441 -0.33449 0.02517 -0.32246 C 0.04566 -0.29956 0.02882 -0.31344 0.04132 -0.30373 C 0.05642 -0.27944 0.06996 -0.25538 0.08073 -0.22693 C 0.08194 -0.21583 0.08507 -0.20565 0.0868 -0.19478 C 0.08836 -0.15453 0.09114 -0.11335 0.08576 -0.07356 C 0.08246 -0.04951 0.07569 -0.02822 0.07066 -0.00486 C 0.06389 0.02637 0.06284 0.06222 0.04843 0.08929 C 0.04548 0.10872 0.0375 0.12931 0.02708 0.14318 C 0.02187 0.15012 0.0243 0.15105 0.01701 0.1566 C 0.00017 0.16932 -0.02587 0.17256 -0.04462 0.17534 C -0.05608 0.17488 -0.06754 0.17511 -0.079 0.17395 C -0.08681 0.17302 -0.09358 0.16747 -0.10122 0.16609 C -0.10816 0.16146 -0.11632 0.15683 -0.1224 0.14989 C -0.12587 0.14596 -0.12726 0.14064 -0.13039 0.13648 C -0.13229 0.12884 -0.13664 0.1219 -0.13959 0.11473 C -0.14375 0.10455 -0.14618 0.09368 -0.1507 0.08397 C -0.15104 0.08003 -0.15157 0.07425 -0.15261 0.07032 C -0.15382 0.06569 -0.15677 0.0569 -0.15677 0.0569 C -0.15903 0.04163 -0.16146 0.02243 -0.16684 0.00856 C -0.16823 -0.00255 -0.16875 -0.01411 -0.17084 -0.02522 C -0.1724 -0.0458 -0.17275 -0.06662 -0.17587 -0.08698 C -0.17761 -0.1152 -0.18091 -0.17118 -0.19098 -0.19871 C -0.19775 -0.23826 -0.20764 -0.27481 -0.22934 -0.30373 C -0.23455 -0.31067 -0.23924 -0.31969 -0.24653 -0.32246 C -0.2724 -0.33264 -0.30052 -0.32478 -0.32743 -0.32524 C -0.35608 -0.32478 -0.38455 -0.32478 -0.4132 -0.32385 C -0.42379 -0.32362 -0.43368 -0.3102 -0.44358 -0.3065 C -0.44948 -0.30118 -0.45313 -0.29956 -0.45973 -0.29563 C -0.46441 -0.29286 -0.46684 -0.28915 -0.47188 -0.28753 C -0.47552 -0.28453 -0.47917 -0.28453 -0.48299 -0.28221 C -0.48698 -0.2799 -0.49115 -0.2762 -0.49514 -0.27412 C -0.49844 -0.2725 -0.50191 -0.27181 -0.50521 -0.27019 C -0.52136 -0.25237 -0.49861 -0.27666 -0.51632 -0.2607 C -0.51754 -0.25955 -0.51823 -0.25769 -0.51927 -0.25654 C -0.52014 -0.25561 -0.52136 -0.25492 -0.5224 -0.25399 C -0.52552 -0.24798 -0.52934 -0.24243 -0.53247 -0.23641 C -0.5342 -0.23317 -0.5375 -0.22693 -0.5375 -0.22693 C -0.53941 -0.21953 -0.54306 -0.21374 -0.54566 -0.2068 C -0.54861 -0.19894 -0.54983 -0.18969 -0.55157 -0.18136 C -0.55295 -0.17488 -0.55539 -0.16887 -0.55677 -0.16239 C -0.55851 -0.15429 -0.5599 -0.14597 -0.56181 -0.1381 C -0.56268 -0.1344 -0.56476 -0.12746 -0.56476 -0.12746 C -0.56962 -0.07634 -0.56841 -0.00856 -0.55261 0.0421 C -0.54827 0.07263 -0.54011 0.09322 -0.52934 0.12028 C -0.51146 0.16562 -0.49532 0.19801 -0.4658 0.23062 C -0.45868 0.23849 -0.45191 0.23895 -0.44462 0.24404 C -0.43646 0.24982 -0.42865 0.2563 -0.42032 0.26162 C -0.41025 0.26764 -0.39861 0.26995 -0.38802 0.27365 C -0.37657 0.27781 -0.36528 0.28221 -0.35365 0.28568 C -0.34462 0.28522 -0.33542 0.28545 -0.32639 0.28452 C -0.32084 0.28383 -0.31806 0.28059 -0.3132 0.27758 C -0.30157 0.27064 -0.28907 0.26417 -0.27795 0.25607 C -0.27136 0.25121 -0.26632 0.24381 -0.25973 0.23872 C -0.25556 0.23062 -0.25348 0.226 -0.2507 0.21721 C -0.24983 0.21466 -0.24983 0.21142 -0.24861 0.20911 C -0.24584 0.20356 -0.24393 0.19801 -0.24254 0.19153 C -0.24202 0.18922 -0.24184 0.1869 -0.2415 0.18482 C -0.24115 0.18343 -0.2408 0.18228 -0.24045 0.18089 C -0.23976 0.17765 -0.23854 0.17141 -0.23854 0.17141 C -0.23768 0.16215 -0.23559 0.15359 -0.23455 0.14434 C -0.23368 0.13601 -0.23351 0.12815 -0.23143 0.12028 C -0.23004 0.10363 -0.23108 0.11242 -0.22848 0.09599 C -0.22813 0.09368 -0.22743 0.08929 -0.22743 0.08929 C -0.22691 0.06916 -0.22691 0.04973 -0.22431 0.03007 C -0.22309 0.01017 -0.21875 -0.00625 -0.21233 -0.02383 C -0.20938 -0.03193 -0.20816 -0.03748 -0.20313 -0.04395 C -0.2 -0.05251 -0.19445 -0.05945 -0.19011 -0.06685 C -0.18594 -0.07379 -0.18091 -0.08328 -0.17483 -0.08698 C -0.17032 -0.09323 -0.16598 -0.09901 -0.15973 -0.10178 C -0.15018 -0.09993 -0.15469 -0.10248 -0.14653 -0.09508 C -0.14549 -0.09415 -0.14358 -0.09253 -0.14358 -0.09253 C -0.14063 -0.08652 -0.13681 -0.08189 -0.13351 -0.07634 C -0.13195 -0.07379 -0.12934 -0.06824 -0.12934 -0.06824 C -0.12848 -0.06408 -0.12691 -0.05968 -0.12535 -0.05598 C -0.12414 -0.05321 -0.12136 -0.04812 -0.12136 -0.04812 C -0.11927 -0.03979 -0.11511 -0.0354 -0.11129 -0.02915 C -0.1092 -0.02568 -0.10729 -0.0199 -0.10417 -0.01712 C -0.09636 -0.01018 -0.10556 -0.02152 -0.09914 -0.01296 " pathEditMode="relative" ptsTypes="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745" y="1219200"/>
            <a:ext cx="2209800" cy="195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22352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1752600"/>
            <a:ext cx="1447800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tx2">
                    <a:lumMod val="75000"/>
                  </a:schemeClr>
                </a:solidFill>
                <a:latin typeface="SutonnyMJ" pitchFamily="2" charset="0"/>
                <a:cs typeface="SutonnyMJ" pitchFamily="2" charset="0"/>
              </a:rPr>
              <a:t>Rj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4530283"/>
            <a:ext cx="228600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SutonnyMJ" pitchFamily="2" charset="0"/>
                <a:cs typeface="SutonnyMJ" pitchFamily="2" charset="0"/>
              </a:rPr>
              <a:t>Rjvf‚wg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6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0.17465 L 0.03785 0.21466 C 0.05191 0.22369 0.07292 0.22854 0.09479 0.22854 C 0.11979 0.22854 0.13976 0.22369 0.15382 0.21466 L 0.22083 0.17465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2286000" cy="2316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927" y="3657600"/>
            <a:ext cx="228600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143000"/>
            <a:ext cx="25146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R¡jR¡j</a:t>
            </a:r>
            <a:endParaRPr lang="en-US" sz="2000" dirty="0">
              <a:solidFill>
                <a:srgbClr val="FF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0" y="4191000"/>
            <a:ext cx="2209800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D¾¡j</a:t>
            </a:r>
            <a:endParaRPr lang="en-US" sz="2800" b="1" dirty="0">
              <a:solidFill>
                <a:srgbClr val="C0000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13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143000"/>
            <a:ext cx="6553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B050"/>
                </a:solidFill>
                <a:latin typeface="SutonnyMJ" pitchFamily="2" charset="0"/>
                <a:cs typeface="SutonnyMJ" pitchFamily="2" charset="0"/>
              </a:rPr>
              <a:t>g~j¨vqb</a:t>
            </a:r>
            <a:r>
              <a:rPr lang="en-US" sz="5400" dirty="0" smtClean="0">
                <a:solidFill>
                  <a:srgbClr val="00B050"/>
                </a:solidFill>
                <a:latin typeface="SutonnyMJ" pitchFamily="2" charset="0"/>
                <a:cs typeface="SutonnyMJ" pitchFamily="2" charset="0"/>
              </a:rPr>
              <a:t>: 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1. </a:t>
            </a:r>
            <a:r>
              <a:rPr lang="en-US" sz="5400" dirty="0" err="1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evbvb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e¨vKi‡Yi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5400" dirty="0" err="1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Kvb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As‡k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Av‡jvwPZ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SutonnyMJ" pitchFamily="2" charset="0"/>
                <a:cs typeface="SutonnyMJ" pitchFamily="2" charset="0"/>
              </a:rPr>
              <a:t>?</a:t>
            </a:r>
          </a:p>
          <a:p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2.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evbvb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mn‡R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g‡b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ivLvi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Dcvq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Kx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Kx</a:t>
            </a:r>
            <a:r>
              <a:rPr lang="en-US" sz="54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?</a:t>
            </a:r>
            <a:endParaRPr lang="en-US" dirty="0" smtClean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  <a:p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5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098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vwoi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KvR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: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evsjv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GKv‡Wwgi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cÖwgZ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evbvb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ixwZ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 (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cÖ_g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cvuPwU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wbqg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)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7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440224"/>
            <a:ext cx="8153400" cy="132343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isometricOffAxis1Righ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mevB‡K</a:t>
            </a:r>
            <a:r>
              <a:rPr lang="en-US" sz="80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AvšÍwiK</a:t>
            </a:r>
            <a:r>
              <a:rPr lang="en-US" sz="80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dirty="0" err="1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ab¨ev</a:t>
            </a:r>
            <a:r>
              <a:rPr lang="en-US" sz="8000" dirty="0" smtClean="0">
                <a:solidFill>
                  <a:srgbClr val="7030A0"/>
                </a:solidFill>
                <a:latin typeface="SutonnyMJ" pitchFamily="2" charset="0"/>
                <a:cs typeface="SutonnyMJ" pitchFamily="2" charset="0"/>
              </a:rPr>
              <a:t>`</a:t>
            </a:r>
            <a:endParaRPr lang="en-US" sz="1400" dirty="0">
              <a:solidFill>
                <a:srgbClr val="7030A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4267200"/>
            <a:ext cx="5562600" cy="138499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B-†</a:t>
            </a:r>
            <a:r>
              <a:rPr lang="en-US" sz="2800" dirty="0" err="1" smtClean="0">
                <a:latin typeface="SutonnyMJ" pitchFamily="2" charset="0"/>
                <a:cs typeface="SutonnyMJ" pitchFamily="2" charset="0"/>
              </a:rPr>
              <a:t>gBj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: </a:t>
            </a:r>
            <a:r>
              <a:rPr lang="en-US" sz="2800" dirty="0" smtClean="0">
                <a:latin typeface="Calibri" pitchFamily="34" charset="0"/>
                <a:cs typeface="Calibri" pitchFamily="34" charset="0"/>
                <a:hlinkClick r:id="rId2"/>
              </a:rPr>
              <a:t>arifulabed@yahoo.com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  <a:cs typeface="Calibri" pitchFamily="34" charset="0"/>
                <a:hlinkClick r:id="rId3"/>
              </a:rPr>
              <a:t>arifulabed@hotmail.com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Cell: +088-01816938323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6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286000"/>
            <a:ext cx="5174673" cy="1877437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traiMJ " pitchFamily="2" charset="0"/>
                <a:cs typeface="SutonnyMJ" pitchFamily="2" charset="0"/>
              </a:rPr>
              <a:t>†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traiMJ " pitchFamily="2" charset="0"/>
                <a:cs typeface="SutonnyMJ" pitchFamily="2" charset="0"/>
              </a:rPr>
              <a:t>kÖwY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traiMJ " pitchFamily="2" charset="0"/>
                <a:cs typeface="SutonnyMJ" pitchFamily="2" charset="0"/>
              </a:rPr>
              <a:t>: `kg</a:t>
            </a:r>
          </a:p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hialkhanMJ" pitchFamily="2" charset="0"/>
                <a:cs typeface="SutonnyMJ" pitchFamily="2" charset="0"/>
              </a:rPr>
              <a:t>w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hialkhanMJ" pitchFamily="2" charset="0"/>
                <a:cs typeface="SutonnyMJ" pitchFamily="2" charset="0"/>
              </a:rPr>
              <a:t>elq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hialkhanMJ" pitchFamily="2" charset="0"/>
                <a:cs typeface="SutonnyMJ" pitchFamily="2" charset="0"/>
              </a:rPr>
              <a:t>: evsjv-2q</a:t>
            </a:r>
          </a:p>
          <a:p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hialkhanMJ" pitchFamily="2" charset="0"/>
                <a:cs typeface="SutonnyMJ" pitchFamily="2" charset="0"/>
              </a:rPr>
              <a:t>AvR‡Ki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hialkhan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hialkhanMJ" pitchFamily="2" charset="0"/>
                <a:cs typeface="SutonnyMJ" pitchFamily="2" charset="0"/>
              </a:rPr>
              <a:t>cwVZe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hialkhanMJ" pitchFamily="2" charset="0"/>
                <a:cs typeface="SutonnyMJ" pitchFamily="2" charset="0"/>
              </a:rPr>
              <a:t>¨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hialkhanMJ" pitchFamily="2" charset="0"/>
                <a:cs typeface="SutonnyMJ" pitchFamily="2" charset="0"/>
              </a:rPr>
              <a:t>welq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hialkhanMJ" pitchFamily="2" charset="0"/>
                <a:cs typeface="SutonnyMJ" pitchFamily="2" charset="0"/>
              </a:rPr>
              <a:t>: </a:t>
            </a:r>
            <a:r>
              <a:rPr lang="en-US" sz="4400" b="1" dirty="0" smtClean="0">
                <a:solidFill>
                  <a:srgbClr val="FF0000"/>
                </a:solidFill>
                <a:latin typeface="ArhialkhanMJ" pitchFamily="2" charset="0"/>
                <a:cs typeface="SutonnyMJ" pitchFamily="2" charset="0"/>
              </a:rPr>
              <a:t>ï</a:t>
            </a:r>
            <a:r>
              <a:rPr lang="en-US" sz="4400" b="1" dirty="0" smtClean="0">
                <a:solidFill>
                  <a:srgbClr val="00B050"/>
                </a:solidFill>
                <a:latin typeface="ArhialkhanMJ" pitchFamily="2" charset="0"/>
                <a:cs typeface="SutonnyMJ" pitchFamily="2" charset="0"/>
              </a:rPr>
              <a:t>×</a:t>
            </a:r>
            <a:r>
              <a:rPr lang="en-US" sz="4400" b="1" dirty="0" smtClean="0">
                <a:solidFill>
                  <a:srgbClr val="00B0F0"/>
                </a:solidFill>
                <a:latin typeface="Arhialkhan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hialkhanMJ" pitchFamily="2" charset="0"/>
                <a:cs typeface="SutonnyMJ" pitchFamily="2" charset="0"/>
              </a:rPr>
              <a:t>ev</a:t>
            </a:r>
            <a:r>
              <a:rPr lang="en-US" sz="4400" b="1" dirty="0" err="1" smtClean="0">
                <a:solidFill>
                  <a:srgbClr val="00B0F0"/>
                </a:solidFill>
                <a:latin typeface="ArhialkhanMJ" pitchFamily="2" charset="0"/>
                <a:cs typeface="SutonnyMJ" pitchFamily="2" charset="0"/>
              </a:rPr>
              <a:t>bv</a:t>
            </a:r>
            <a:r>
              <a:rPr lang="en-US" sz="4400" b="1" dirty="0" err="1" smtClean="0">
                <a:solidFill>
                  <a:srgbClr val="FF0000"/>
                </a:solidFill>
                <a:latin typeface="ArhialkhanMJ" pitchFamily="2" charset="0"/>
                <a:cs typeface="SutonnyMJ" pitchFamily="2" charset="0"/>
              </a:rPr>
              <a:t>b</a:t>
            </a:r>
            <a:endParaRPr lang="en-US" sz="4400" b="1" dirty="0">
              <a:solidFill>
                <a:srgbClr val="FF0000"/>
              </a:solidFill>
              <a:latin typeface="Arhialkhan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08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57200"/>
            <a:ext cx="4495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5791200" cy="31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938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43840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wKQz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Aï</a:t>
            </a:r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× </a:t>
            </a:r>
            <a:r>
              <a:rPr lang="en-US" sz="6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evbvb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0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155" y="1828800"/>
            <a:ext cx="4241800" cy="318135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Cloud Callout 8"/>
          <p:cNvSpPr/>
          <p:nvPr/>
        </p:nvSpPr>
        <p:spPr>
          <a:xfrm>
            <a:off x="3886200" y="76200"/>
            <a:ext cx="4953000" cy="1219200"/>
          </a:xfrm>
          <a:prstGeom prst="cloudCallout">
            <a:avLst>
              <a:gd name="adj1" fmla="val -31649"/>
              <a:gd name="adj2" fmla="val 1049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wPs‡Mj</a:t>
            </a:r>
            <a:r>
              <a:rPr lang="en-US" dirty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dwgwj</a:t>
            </a:r>
            <a:r>
              <a:rPr lang="en-US" dirty="0" smtClean="0"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!!!!!!!!!</a:t>
            </a:r>
            <a:endParaRPr lang="en-US" dirty="0">
              <a:solidFill>
                <a:srgbClr val="FFFF00"/>
              </a:solidFill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59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58674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cyyk</a:t>
            </a:r>
            <a:r>
              <a:rPr lang="en-US" b="1" dirty="0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b="1" dirty="0" err="1" smtClean="0"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cBW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, †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RvZvi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evwi</a:t>
            </a:r>
            <a:endParaRPr lang="en-US" b="1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" y="1250355"/>
            <a:ext cx="3932238" cy="294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2860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LeftDown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2152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773" y="2971800"/>
            <a:ext cx="314960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2895600"/>
            <a:ext cx="314960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Oval Callout 8"/>
          <p:cNvSpPr/>
          <p:nvPr/>
        </p:nvSpPr>
        <p:spPr>
          <a:xfrm>
            <a:off x="838200" y="1219200"/>
            <a:ext cx="3429000" cy="1295400"/>
          </a:xfrm>
          <a:prstGeom prst="wedgeEllipseCallout">
            <a:avLst>
              <a:gd name="adj1" fmla="val 7450"/>
              <a:gd name="adj2" fmla="val 903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SutonnyMJ" pitchFamily="2" charset="0"/>
                <a:cs typeface="SutonnyMJ" pitchFamily="2" charset="0"/>
              </a:rPr>
              <a:t>cÖwZ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Rviv</a:t>
            </a:r>
            <a:r>
              <a:rPr lang="en-US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†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jwWm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!!!!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GK`vg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...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800600" y="990600"/>
            <a:ext cx="4495800" cy="1066800"/>
          </a:xfrm>
          <a:prstGeom prst="cloudCallout">
            <a:avLst>
              <a:gd name="adj1" fmla="val -10139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SutonnyMJ" pitchFamily="2" charset="0"/>
                <a:cs typeface="SutonnyMJ" pitchFamily="2" charset="0"/>
              </a:rPr>
              <a:t>_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vcov‡bv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latin typeface="SutonnyMJ" pitchFamily="2" charset="0"/>
                <a:cs typeface="SutonnyMJ" pitchFamily="2" charset="0"/>
              </a:rPr>
              <a:t>nq</a:t>
            </a:r>
            <a:r>
              <a:rPr lang="en-US" dirty="0" smtClean="0">
                <a:latin typeface="SutonnyMJ" pitchFamily="2" charset="0"/>
                <a:cs typeface="SutonnyMJ" pitchFamily="2" charset="0"/>
              </a:rPr>
              <a:t>...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9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732" y="4191000"/>
            <a:ext cx="3223848" cy="144621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395" y="713509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bZzb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50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UvKvi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†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bv‡U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  <a:p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evbvb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fz‡ji</a:t>
            </a:r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†LmviZ-100 †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KvwU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UvKv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7379" y="2133600"/>
            <a:ext cx="5181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trike="sngStrike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utonnyMJ" pitchFamily="2" charset="0"/>
                <a:cs typeface="SutonnyMJ" pitchFamily="2" charset="0"/>
              </a:rPr>
              <a:t>Rqbvj</a:t>
            </a:r>
            <a:r>
              <a:rPr lang="en-US" sz="4800" strike="sngStrike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utonnyMJ" pitchFamily="2" charset="0"/>
                <a:cs typeface="SutonnyMJ" pitchFamily="2" charset="0"/>
              </a:rPr>
              <a:t> </a:t>
            </a:r>
            <a:r>
              <a:rPr lang="en-US" sz="4800" strike="sngStrike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utonnyMJ" pitchFamily="2" charset="0"/>
                <a:cs typeface="SutonnyMJ" pitchFamily="2" charset="0"/>
              </a:rPr>
              <a:t>Av‡e</a:t>
            </a:r>
            <a:r>
              <a:rPr lang="en-US" sz="4800" strike="sngStrike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`x</a:t>
            </a:r>
            <a:r>
              <a:rPr lang="en-US" sz="4800" strike="sngStrike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utonnyMJ" pitchFamily="2" charset="0"/>
                <a:cs typeface="SutonnyMJ" pitchFamily="2" charset="0"/>
              </a:rPr>
              <a:t>b</a:t>
            </a:r>
            <a:r>
              <a:rPr lang="en-US" sz="4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utonnyMJ" pitchFamily="2" charset="0"/>
                <a:cs typeface="SutonnyMJ" pitchFamily="2" charset="0"/>
              </a:rPr>
              <a:t> </a:t>
            </a:r>
          </a:p>
          <a:p>
            <a:pPr marL="685800" indent="-685800">
              <a:buFont typeface="Wingdings" pitchFamily="2" charset="2"/>
              <a:buChar char="ü"/>
            </a:pPr>
            <a:r>
              <a:rPr lang="en-US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utonnyMJ" pitchFamily="2" charset="0"/>
                <a:cs typeface="SutonnyMJ" pitchFamily="2" charset="0"/>
              </a:rPr>
              <a:t>Rqbvj</a:t>
            </a:r>
            <a:r>
              <a:rPr lang="en-US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utonnyMJ" pitchFamily="2" charset="0"/>
                <a:cs typeface="SutonnyMJ" pitchFamily="2" charset="0"/>
              </a:rPr>
              <a:t> </a:t>
            </a:r>
            <a:r>
              <a:rPr lang="en-US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utonnyMJ" pitchFamily="2" charset="0"/>
                <a:cs typeface="SutonnyMJ" pitchFamily="2" charset="0"/>
              </a:rPr>
              <a:t>Av‡e</a:t>
            </a:r>
            <a:r>
              <a:rPr lang="en-US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w</a:t>
            </a:r>
            <a:r>
              <a:rPr lang="en-US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utonnyMJ" pitchFamily="2" charset="0"/>
                <a:cs typeface="SutonnyMJ" pitchFamily="2" charset="0"/>
              </a:rPr>
              <a:t>`b</a:t>
            </a:r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7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587</TotalTime>
  <Words>160</Words>
  <Application>Microsoft Office PowerPoint</Application>
  <PresentationFormat>On-screen Show (4:3)</PresentationFormat>
  <Paragraphs>50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Aspect</vt:lpstr>
      <vt:lpstr>Packager Shell Object</vt:lpstr>
      <vt:lpstr>Package</vt:lpstr>
      <vt:lpstr>mevB‡K dz‡jj ï‡f”Qv</vt:lpstr>
      <vt:lpstr>Slide 2</vt:lpstr>
      <vt:lpstr>Slide 3</vt:lpstr>
      <vt:lpstr>Slide 4</vt:lpstr>
      <vt:lpstr>Slide 5</vt:lpstr>
      <vt:lpstr>Slide 6</vt:lpstr>
      <vt:lpstr>cyyk †cBW, †RvZvi evwi</vt:lpstr>
      <vt:lpstr>Slide 8</vt:lpstr>
      <vt:lpstr>Slide 9</vt:lpstr>
      <vt:lpstr>Slide 10</vt:lpstr>
      <vt:lpstr>Slide 11</vt:lpstr>
      <vt:lpstr>Slide 12</vt:lpstr>
      <vt:lpstr>f‚‡Mvj</vt:lpstr>
      <vt:lpstr>†fŠ‡MvwjK</vt:lpstr>
      <vt:lpstr>Slide 15</vt:lpstr>
      <vt:lpstr>Slide 16</vt:lpstr>
      <vt:lpstr>Slide 17</vt:lpstr>
      <vt:lpstr>Slide 18</vt:lpstr>
      <vt:lpstr>Slide 19</vt:lpstr>
      <vt:lpstr>Slide 20</vt:lpstr>
      <vt:lpstr>b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ITN</dc:creator>
  <cp:lastModifiedBy>AarifAadityo</cp:lastModifiedBy>
  <cp:revision>68</cp:revision>
  <dcterms:created xsi:type="dcterms:W3CDTF">2012-03-14T03:48:14Z</dcterms:created>
  <dcterms:modified xsi:type="dcterms:W3CDTF">2012-03-16T23:08:00Z</dcterms:modified>
</cp:coreProperties>
</file>